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DF123-33B3-E54D-8884-BC98D5766BFE}" type="datetimeFigureOut">
              <a:rPr lang="en-US" smtClean="0"/>
              <a:t>8/31/20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BB734-D580-0A43-9C77-6BDCC5E9F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40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Drag bingo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157948-3FAC-40D0-ABC1-9D43D8F62256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62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C8F9E-6962-8046-9051-2CCC97075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8E0AB-2504-6940-9028-0B1299522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A5240-EA1B-9145-A93B-3742B23D3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29894-E5A7-B045-99F3-0BA51F1A2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692C4-561F-6444-AA84-68F1C5FFD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8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39ED8-E386-9B44-A34E-342AB02E4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B23C96-81E4-A249-BBA2-7D949BEE6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D6CBE-4161-7241-9F20-9B5F340E1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3F437-36A4-E240-9DFA-D649AEAAA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00CDA-1E4F-A142-B9E3-82FC9085D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0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A4F9DA-5878-C64B-A7C9-B685A43562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C48B06-B34D-E24E-8703-E6CDE2252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611C8-29A0-494B-A683-E7311CA17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4FA49-2C53-0347-BC7F-FB8BAF367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DEA39-B02A-F645-981B-C0166B0C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1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547C8-23FA-E843-97F6-E7E480A45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DED35-2CDD-DF47-AA0D-F4B80F763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86579-6D44-BA48-A06B-EFCF1F2AA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A55D2-67DE-A547-968C-8EF7A1655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5A6E5-2D35-944B-8DFE-E736FA146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2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BCEAC-F858-5E43-82A1-9DB8A5110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82974-B010-3146-BF74-A3B444269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24404-0489-4848-A769-210FC1111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B5401-5C55-5544-9465-06D915DA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D98FC-CB51-9945-99AA-036F0A3B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0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1768B-1ACA-B849-BA20-2CEB6D907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9A862-25B3-8B46-B52F-5175ABC73F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B6D9E-CBE7-A648-8498-9BF955820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E74D6-380E-DC47-96C2-1A56C8AC0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75BE19-18CD-A643-ADE9-C161887A6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377ED-2D5E-4442-9AE1-9F345AE4D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3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6381C-C100-FD42-AFEA-8DFA41B50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CA0710-4702-7A40-9F26-31F6DFE34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D63AB2-C0BE-654E-9347-29C066DE0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D6CAA8-835A-FA40-987A-76FF613395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A9B5E0-3951-8149-9849-3E4859AC6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53BD48-7613-D843-AA2F-CB652C1F8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A2F57E-5C81-7144-889D-0AC481E26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590BF8-29C5-DA40-A2A2-683DE6691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F954D-2F4C-B644-BBD5-323EE4E07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FD0FF2-79C2-A248-8252-59AD7975A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43241A-F1B8-844E-92F7-66E8E302C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30B9B8-B634-6A4E-A334-CEE737FB3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19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0A2896-5153-6044-8D60-26E4E0ECF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CDD530-CA3C-9649-A4A2-0C7F95A11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9DC53-92A5-6947-9A3E-FB98B30DC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0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D4CAA-BD55-934F-8806-2A2AF9332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4A1EA-6811-664F-822E-A4BB1E4E9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C19944-C759-1442-95D9-BB8997B61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BD88E-55EC-0645-8E3E-E8D416FEE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ADA77D-B7B7-8043-BCFF-78627BDDD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DB203-FEF0-F043-82F9-F134D92AB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4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0D17E-55E1-2B48-A9AF-FAA2641A4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CF3C15-5884-5245-A3A3-9E3FE7EADF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3F50D6-09CD-854C-BBE0-1B5ECC069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DF5010-DB19-F149-AFA1-2A53AE9A8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AED6D-883F-DF4B-B444-5EA2D239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9AF08-25AC-5F4D-87B8-A3B4A98BA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7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1FEFD-394D-3748-95DC-D7FBFDFEF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54ECD-895E-B940-AE9A-6E514988A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27942-9186-EB41-9DA2-50381D705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18F2C-E6C9-7447-AB0F-DC111A2916C9}" type="datetimeFigureOut">
              <a:rPr lang="en-US" smtClean="0"/>
              <a:t>8/31/20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9AC8A-6BF7-AA48-AE90-3C0E74A30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81EC1-5E13-6D48-A99E-7A76468E6A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D6FF5-1ABF-9646-9EE2-3EF29786F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2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F7920D0-988F-7249-98C9-0EB96BC8BE3B}"/>
              </a:ext>
            </a:extLst>
          </p:cNvPr>
          <p:cNvSpPr/>
          <p:nvPr/>
        </p:nvSpPr>
        <p:spPr>
          <a:xfrm>
            <a:off x="8299174" y="1510749"/>
            <a:ext cx="3528391" cy="526239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F311A9-41FC-4AFA-A13F-979C803A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>
                <a:highlight>
                  <a:srgbClr val="FFFF00"/>
                </a:highlight>
                <a:cs typeface="Calibri Light"/>
              </a:rPr>
              <a:t>[EVENT NAME]</a:t>
            </a:r>
            <a:br>
              <a:rPr lang="en-US" dirty="0">
                <a:cs typeface="Calibri Light"/>
              </a:rPr>
            </a:br>
            <a:r>
              <a:rPr lang="en-US" sz="5400" dirty="0">
                <a:cs typeface="Calibri Light"/>
              </a:rPr>
              <a:t>CHECK IN</a:t>
            </a:r>
            <a:endParaRPr lang="en-US" sz="4800" dirty="0">
              <a:cs typeface="Calibri Light"/>
            </a:endParaRPr>
          </a:p>
        </p:txBody>
      </p:sp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A3916A0C-B6FC-4860-862F-948D2A696C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3302" y="2813956"/>
            <a:ext cx="1755322" cy="37882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3BF90F-4E22-496F-A132-DCA458CEE391}"/>
              </a:ext>
            </a:extLst>
          </p:cNvPr>
          <p:cNvSpPr txBox="1"/>
          <p:nvPr/>
        </p:nvSpPr>
        <p:spPr>
          <a:xfrm>
            <a:off x="225878" y="2035529"/>
            <a:ext cx="223973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Step 1: </a:t>
            </a:r>
            <a:r>
              <a:rPr lang="en-US" dirty="0"/>
              <a:t>Open or download the Crimson Connect App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935618-1A12-417D-8747-86A22C3B00DF}"/>
              </a:ext>
            </a:extLst>
          </p:cNvPr>
          <p:cNvSpPr txBox="1"/>
          <p:nvPr/>
        </p:nvSpPr>
        <p:spPr>
          <a:xfrm>
            <a:off x="2662622" y="1989363"/>
            <a:ext cx="181791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Step 2: </a:t>
            </a:r>
            <a:r>
              <a:rPr lang="en-US" dirty="0"/>
              <a:t>Click QR Code Scanner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921BFB78-6A88-40EA-92B7-66AE545EAAD1}"/>
              </a:ext>
            </a:extLst>
          </p:cNvPr>
          <p:cNvSpPr/>
          <p:nvPr/>
        </p:nvSpPr>
        <p:spPr>
          <a:xfrm rot="10800000">
            <a:off x="3571579" y="4167670"/>
            <a:ext cx="653143" cy="353786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477D62-4B9D-45BF-B6C1-7B42D3D8C751}"/>
              </a:ext>
            </a:extLst>
          </p:cNvPr>
          <p:cNvSpPr txBox="1"/>
          <p:nvPr/>
        </p:nvSpPr>
        <p:spPr>
          <a:xfrm>
            <a:off x="5187042" y="1989363"/>
            <a:ext cx="181791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Step 3: </a:t>
            </a:r>
            <a:r>
              <a:rPr lang="en-US" dirty="0"/>
              <a:t>Scan this Code!</a:t>
            </a:r>
            <a:endParaRPr lang="en-US" dirty="0">
              <a:cs typeface="Calibri"/>
            </a:endParaRPr>
          </a:p>
        </p:txBody>
      </p:sp>
      <p:sp>
        <p:nvSpPr>
          <p:cNvPr id="3" name="Arrow: Bent-Up 2">
            <a:extLst>
              <a:ext uri="{FF2B5EF4-FFF2-40B4-BE49-F238E27FC236}">
                <a16:creationId xmlns:a16="http://schemas.microsoft.com/office/drawing/2014/main" id="{89479548-31FB-4406-8F67-8B4A8A367900}"/>
              </a:ext>
            </a:extLst>
          </p:cNvPr>
          <p:cNvSpPr/>
          <p:nvPr/>
        </p:nvSpPr>
        <p:spPr>
          <a:xfrm rot="5400000">
            <a:off x="5884393" y="2849648"/>
            <a:ext cx="2470726" cy="277090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E7E468D-CEDA-224A-BCC1-A2FB316E4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16" y="2968805"/>
            <a:ext cx="1554787" cy="1578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7A5AD66C-A647-2C47-983D-149BAC0A8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86" y="4349407"/>
            <a:ext cx="1518532" cy="122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row: Right 10">
            <a:extLst>
              <a:ext uri="{FF2B5EF4-FFF2-40B4-BE49-F238E27FC236}">
                <a16:creationId xmlns:a16="http://schemas.microsoft.com/office/drawing/2014/main" id="{84D27D9B-3707-A64A-98F0-CF3B8B5F831B}"/>
              </a:ext>
            </a:extLst>
          </p:cNvPr>
          <p:cNvSpPr/>
          <p:nvPr/>
        </p:nvSpPr>
        <p:spPr>
          <a:xfrm rot="10800000">
            <a:off x="4336892" y="2984913"/>
            <a:ext cx="653143" cy="353786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217482-5E1F-9A48-A442-AF00B2E392A0}"/>
              </a:ext>
            </a:extLst>
          </p:cNvPr>
          <p:cNvSpPr txBox="1"/>
          <p:nvPr/>
        </p:nvSpPr>
        <p:spPr>
          <a:xfrm>
            <a:off x="8505210" y="2044011"/>
            <a:ext cx="312357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find your event’s QR Code:</a:t>
            </a:r>
          </a:p>
          <a:p>
            <a:pPr marL="342900" indent="-342900">
              <a:buAutoNum type="arabicParenR"/>
            </a:pPr>
            <a:r>
              <a:rPr lang="en-US" dirty="0"/>
              <a:t>Log Into </a:t>
            </a:r>
            <a:r>
              <a:rPr lang="en-US" dirty="0" err="1"/>
              <a:t>CrimsonConnect</a:t>
            </a: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Navigate to the event (either through your group page or the event list)</a:t>
            </a:r>
          </a:p>
          <a:p>
            <a:pPr marL="342900" indent="-342900">
              <a:buAutoNum type="arabicParenR"/>
            </a:pPr>
            <a:r>
              <a:rPr lang="en-US" dirty="0"/>
              <a:t>Click the name of the event</a:t>
            </a:r>
          </a:p>
          <a:p>
            <a:pPr marL="342900" indent="-342900">
              <a:buAutoNum type="arabicParenR"/>
            </a:pPr>
            <a:r>
              <a:rPr lang="en-US" dirty="0"/>
              <a:t>Click “Manage” at the top of the page</a:t>
            </a:r>
          </a:p>
          <a:p>
            <a:pPr marL="342900" indent="-342900">
              <a:buAutoNum type="arabicParenR"/>
            </a:pPr>
            <a:r>
              <a:rPr lang="en-US" dirty="0"/>
              <a:t>Click “Track Attendance”</a:t>
            </a:r>
          </a:p>
          <a:p>
            <a:pPr marL="342900" indent="-342900">
              <a:buAutoNum type="arabicParenR"/>
            </a:pPr>
            <a:r>
              <a:rPr lang="en-US" dirty="0"/>
              <a:t>Click the middle “Self Check-In QR Code” button</a:t>
            </a:r>
          </a:p>
          <a:p>
            <a:pPr marL="342900" indent="-342900">
              <a:buAutoNum type="arabicParenR"/>
            </a:pPr>
            <a:r>
              <a:rPr lang="en-US" dirty="0"/>
              <a:t>Screenshot the QR Code and link that populated</a:t>
            </a:r>
          </a:p>
          <a:p>
            <a:pPr marL="342900" indent="-342900">
              <a:buAutoNum type="arabicParenR"/>
            </a:pPr>
            <a:r>
              <a:rPr lang="en-US" dirty="0"/>
              <a:t>Paste that screenshot over this yellow box</a:t>
            </a:r>
          </a:p>
        </p:txBody>
      </p:sp>
    </p:spTree>
    <p:extLst>
      <p:ext uri="{BB962C8B-B14F-4D97-AF65-F5344CB8AC3E}">
        <p14:creationId xmlns:p14="http://schemas.microsoft.com/office/powerpoint/2010/main" val="795617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105</Words>
  <Application>Microsoft Macintosh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[EVENT NAME] CHECK 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[EVENT NAME] CHECK IN</dc:title>
  <dc:creator>Jessie Stellini</dc:creator>
  <cp:lastModifiedBy>Jessie Stellini</cp:lastModifiedBy>
  <cp:revision>1</cp:revision>
  <dcterms:created xsi:type="dcterms:W3CDTF">2020-08-31T22:12:18Z</dcterms:created>
  <dcterms:modified xsi:type="dcterms:W3CDTF">2020-08-31T22:22:21Z</dcterms:modified>
</cp:coreProperties>
</file>